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4" r:id="rId14"/>
    <p:sldId id="275" r:id="rId15"/>
    <p:sldId id="272" r:id="rId16"/>
    <p:sldId id="276" r:id="rId17"/>
    <p:sldId id="277" r:id="rId18"/>
    <p:sldId id="278" r:id="rId19"/>
    <p:sldId id="279" r:id="rId20"/>
    <p:sldId id="267" r:id="rId21"/>
    <p:sldId id="268" r:id="rId22"/>
    <p:sldId id="269" r:id="rId23"/>
    <p:sldId id="270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40" autoAdjust="0"/>
  </p:normalViewPr>
  <p:slideViewPr>
    <p:cSldViewPr>
      <p:cViewPr varScale="1">
        <p:scale>
          <a:sx n="65" d="100"/>
          <a:sy n="65" d="100"/>
        </p:scale>
        <p:origin x="135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Abgerundetes Rechteck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Abgerundetes Rechteck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de-DE"/>
          </a:p>
        </p:txBody>
      </p:sp>
      <p:sp>
        <p:nvSpPr>
          <p:cNvPr id="7" name="Rechteck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Abgerundetes Rechteck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de-DE"/>
              <a:t>Textmasterformate durch Klicken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Rechteck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hteck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Abgerundetes Rechteck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de-DE"/>
              <a:t>Textmasterformate durch Klicken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8ABDB0-9A0C-453C-83CA-FF3EE86EB5AE}" type="datetimeFigureOut">
              <a:rPr lang="de-DE" smtClean="0"/>
              <a:t>14.07.2017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D51E433-9616-465B-BCE9-1DFE327013BC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1472" y="2571744"/>
            <a:ext cx="8229600" cy="1143000"/>
          </a:xfrm>
        </p:spPr>
        <p:txBody>
          <a:bodyPr/>
          <a:lstStyle/>
          <a:p>
            <a:r>
              <a:rPr lang="de-DE" dirty="0"/>
              <a:t>Rohdatenverarbeitung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0551FDD-72E0-4315-A64D-F6C6EDF15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" y="2279809"/>
            <a:ext cx="4351338" cy="3263504"/>
          </a:xfrm>
        </p:spPr>
      </p:pic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D61680D7-37B4-4582-92A0-81CD15F9A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52" y="2279809"/>
            <a:ext cx="4351338" cy="326350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E84F1B04-CF10-4B80-AB3A-BA3743EAA93C}"/>
              </a:ext>
            </a:extLst>
          </p:cNvPr>
          <p:cNvSpPr txBox="1">
            <a:spLocks/>
          </p:cNvSpPr>
          <p:nvPr/>
        </p:nvSpPr>
        <p:spPr>
          <a:xfrm>
            <a:off x="683568" y="332656"/>
            <a:ext cx="3742184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Kantenfilter (</a:t>
            </a:r>
            <a:r>
              <a:rPr lang="de-DE" sz="2800" dirty="0" err="1"/>
              <a:t>Prewitt</a:t>
            </a:r>
            <a:r>
              <a:rPr lang="de-DE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88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A561C4-B163-41DE-A621-30D08A3DB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38" y="1184911"/>
            <a:ext cx="5994836" cy="4496126"/>
          </a:xfrm>
        </p:spPr>
      </p:pic>
    </p:spTree>
    <p:extLst>
      <p:ext uri="{BB962C8B-B14F-4D97-AF65-F5344CB8AC3E}">
        <p14:creationId xmlns:p14="http://schemas.microsoft.com/office/powerpoint/2010/main" val="9336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Artefakte filtern - Kernpunkte</a:t>
            </a:r>
            <a:endParaRPr lang="en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 smtClean="0"/>
              <a:t>Ausgrauen des oberen Bildbereiches</a:t>
            </a:r>
          </a:p>
          <a:p>
            <a:r>
              <a:rPr lang="en-DE" dirty="0" smtClean="0"/>
              <a:t>Kontrastverstärkung</a:t>
            </a:r>
          </a:p>
          <a:p>
            <a:r>
              <a:rPr lang="en-DE" dirty="0" smtClean="0"/>
              <a:t>Weichzeichnen mit Binarisierung</a:t>
            </a:r>
          </a:p>
          <a:p>
            <a:r>
              <a:rPr lang="en-DE" dirty="0" smtClean="0"/>
              <a:t>Gauss-Filterung (optional)</a:t>
            </a:r>
          </a:p>
          <a:p>
            <a:r>
              <a:rPr lang="en-DE" dirty="0" smtClean="0"/>
              <a:t>Auffüllen der Artefakte</a:t>
            </a:r>
          </a:p>
          <a:p>
            <a:endParaRPr lang="en-DE" dirty="0" smtClean="0"/>
          </a:p>
          <a:p>
            <a:endParaRPr lang="en-DE" dirty="0" smtClean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429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 smtClean="0"/>
              <a:t>Original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360373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Katheter Beschneidung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21874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Kontrastverstärkung</a:t>
            </a:r>
            <a:endParaRPr lang="en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839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 smtClean="0"/>
              <a:t>Medfilter &amp; Binarization</a:t>
            </a:r>
            <a:endParaRPr lang="en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203197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Artefakt Maske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31602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Original ohne Maske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11611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Mit optionalem Gaussfilter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7782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Entfernung des Dunkelstroms</a:t>
            </a:r>
          </a:p>
        </p:txBody>
      </p:sp>
      <p:pic>
        <p:nvPicPr>
          <p:cNvPr id="6" name="Inhaltsplatzhalter 5" descr="Entfernter Dunkelstrom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28794" y="1643050"/>
            <a:ext cx="5643602" cy="423270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B2AF9-EC6E-412E-870A-EADA422E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Gefäßwand Ausfüllen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864900D-CB53-4B93-BEB3-F1371320082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56792"/>
            <a:ext cx="6475312" cy="4856484"/>
          </a:xfrm>
        </p:spPr>
      </p:pic>
    </p:spTree>
    <p:extLst>
      <p:ext uri="{BB962C8B-B14F-4D97-AF65-F5344CB8AC3E}">
        <p14:creationId xmlns:p14="http://schemas.microsoft.com/office/powerpoint/2010/main" val="26564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55D6C-B075-45E9-8B02-ECA0680C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Kante Detektieren und Filtern</a:t>
            </a:r>
          </a:p>
        </p:txBody>
      </p:sp>
      <p:pic>
        <p:nvPicPr>
          <p:cNvPr id="5" name="Inhaltsplatzhalter 4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8DF70751-EAAD-47AE-AE25-8808DB68BEF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05099"/>
            <a:ext cx="4109392" cy="3082044"/>
          </a:xfrm>
        </p:spPr>
      </p:pic>
      <p:pic>
        <p:nvPicPr>
          <p:cNvPr id="7" name="Grafik 6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0F957B1F-3EE6-437D-9F44-A2908F195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8" y="1916832"/>
            <a:ext cx="4227083" cy="31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F03060-E33F-41AB-A4BA-1DE05942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90607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Transformation und Flächenmittelpunkt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126B00A-45C6-4B42-971A-F8C47113E95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00808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415533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882B3B-377C-4FA0-882E-6EF92FD6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Durchmesser Markierung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C972A4D-A0D9-43AF-9A81-AD35E9382A1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326313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Alternative B</a:t>
            </a:r>
            <a:r>
              <a:rPr lang="en-US" dirty="0" smtClean="0"/>
              <a:t>s</a:t>
            </a:r>
            <a:r>
              <a:rPr lang="en-DE" dirty="0" smtClean="0"/>
              <a:t>can Segmentierung</a:t>
            </a:r>
            <a:endParaRPr lang="en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DE" dirty="0" smtClean="0"/>
              <a:t>Problem: Anhand von bloß einem Scan entwickelt bei stark variierende Charakteristiken</a:t>
            </a:r>
          </a:p>
          <a:p>
            <a:r>
              <a:rPr lang="en-DE" dirty="0" smtClean="0"/>
              <a:t>Effekt: Algorithmus funktioniert nur bei einem Scan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956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Problem der Charakteristik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79" y="1417638"/>
            <a:ext cx="5670841" cy="18034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79" y="3459209"/>
            <a:ext cx="5658141" cy="18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Problem der Charakteristik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04" y="1417638"/>
            <a:ext cx="5677192" cy="17907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04" y="3443333"/>
            <a:ext cx="5677192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Problem der Charakteristik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79" y="1417638"/>
            <a:ext cx="5670841" cy="18161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31" y="3478260"/>
            <a:ext cx="5677192" cy="17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8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Scan 2 working prep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82" y="1981110"/>
            <a:ext cx="4597636" cy="3505380"/>
          </a:xfrm>
        </p:spPr>
      </p:pic>
    </p:spTree>
    <p:extLst>
      <p:ext uri="{BB962C8B-B14F-4D97-AF65-F5344CB8AC3E}">
        <p14:creationId xmlns:p14="http://schemas.microsoft.com/office/powerpoint/2010/main" val="22280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Scan 2 working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83" y="1968409"/>
            <a:ext cx="4546834" cy="3530781"/>
          </a:xfrm>
        </p:spPr>
      </p:pic>
    </p:spTree>
    <p:extLst>
      <p:ext uri="{BB962C8B-B14F-4D97-AF65-F5344CB8AC3E}">
        <p14:creationId xmlns:p14="http://schemas.microsoft.com/office/powerpoint/2010/main" val="35321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Entfernung des DC-Terms</a:t>
            </a:r>
          </a:p>
        </p:txBody>
      </p:sp>
      <p:pic>
        <p:nvPicPr>
          <p:cNvPr id="4" name="Inhaltsplatzhalter 3" descr="Entfernter DC-Term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71802" y="1857364"/>
            <a:ext cx="5786478" cy="4286280"/>
          </a:xfrm>
        </p:spPr>
      </p:pic>
      <p:sp>
        <p:nvSpPr>
          <p:cNvPr id="8" name="Eingekerbter Pfeil nach rechts 7"/>
          <p:cNvSpPr/>
          <p:nvPr/>
        </p:nvSpPr>
        <p:spPr>
          <a:xfrm>
            <a:off x="214282" y="3643314"/>
            <a:ext cx="357190" cy="2857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642910" y="3643314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DC(k) = </a:t>
            </a:r>
            <a:r>
              <a:rPr lang="de-DE" b="1" dirty="0" err="1"/>
              <a:t>mean</a:t>
            </a:r>
            <a:r>
              <a:rPr lang="de-DE" dirty="0"/>
              <a:t>(</a:t>
            </a:r>
            <a:r>
              <a:rPr lang="de-DE" dirty="0" err="1"/>
              <a:t>raw</a:t>
            </a:r>
            <a:r>
              <a:rPr lang="de-DE" dirty="0"/>
              <a:t>(k,:))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 smtClean="0"/>
              <a:t>Scan 3 not working</a:t>
            </a:r>
            <a:endParaRPr lang="en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97" y="1892205"/>
            <a:ext cx="4959605" cy="3683189"/>
          </a:xfrm>
        </p:spPr>
      </p:pic>
    </p:spTree>
    <p:extLst>
      <p:ext uri="{BB962C8B-B14F-4D97-AF65-F5344CB8AC3E}">
        <p14:creationId xmlns:p14="http://schemas.microsoft.com/office/powerpoint/2010/main" val="23814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Hann</a:t>
            </a:r>
            <a:r>
              <a:rPr lang="de-DE" sz="2800" dirty="0"/>
              <a:t>-Fenster</a:t>
            </a:r>
          </a:p>
        </p:txBody>
      </p:sp>
      <p:pic>
        <p:nvPicPr>
          <p:cNvPr id="4" name="Inhaltsplatzhalter 3" descr="Hann Fenster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71802" y="1785926"/>
            <a:ext cx="5619789" cy="4214842"/>
          </a:xfrm>
        </p:spPr>
      </p:pic>
      <p:sp>
        <p:nvSpPr>
          <p:cNvPr id="6" name="Eingekerbter Pfeil nach rechts 5"/>
          <p:cNvSpPr/>
          <p:nvPr/>
        </p:nvSpPr>
        <p:spPr>
          <a:xfrm>
            <a:off x="357158" y="3571876"/>
            <a:ext cx="357190" cy="2857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57224" y="3571876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 = </a:t>
            </a:r>
            <a:r>
              <a:rPr lang="de-DE" b="1" dirty="0" err="1"/>
              <a:t>hann</a:t>
            </a:r>
            <a:r>
              <a:rPr lang="de-DE" dirty="0"/>
              <a:t>(1024)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Apodisation</a:t>
            </a:r>
            <a:endParaRPr lang="de-DE" sz="2800" dirty="0"/>
          </a:p>
        </p:txBody>
      </p:sp>
      <p:pic>
        <p:nvPicPr>
          <p:cNvPr id="4" name="Inhaltsplatzhalter 3" descr="Apodisation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85918" y="1857364"/>
            <a:ext cx="5976942" cy="4000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Dechirp</a:t>
            </a:r>
            <a:endParaRPr lang="de-DE" sz="2800" dirty="0"/>
          </a:p>
        </p:txBody>
      </p:sp>
      <p:pic>
        <p:nvPicPr>
          <p:cNvPr id="4" name="Inhaltsplatzhalter 3" descr="Dechirp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868" y="1928802"/>
            <a:ext cx="5334000" cy="4000500"/>
          </a:xfrm>
        </p:spPr>
      </p:pic>
      <p:sp>
        <p:nvSpPr>
          <p:cNvPr id="5" name="Eingekerbter Pfeil nach rechts 4"/>
          <p:cNvSpPr/>
          <p:nvPr/>
        </p:nvSpPr>
        <p:spPr>
          <a:xfrm>
            <a:off x="285720" y="3571876"/>
            <a:ext cx="357190" cy="2857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14348" y="357187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raw</a:t>
            </a:r>
            <a:r>
              <a:rPr lang="de-DE" dirty="0"/>
              <a:t> = </a:t>
            </a:r>
            <a:r>
              <a:rPr lang="de-DE" b="1" dirty="0"/>
              <a:t>interp1</a:t>
            </a:r>
            <a:r>
              <a:rPr lang="de-DE" dirty="0"/>
              <a:t>(</a:t>
            </a:r>
            <a:r>
              <a:rPr lang="de-DE" dirty="0" err="1"/>
              <a:t>Chirp</a:t>
            </a:r>
            <a:r>
              <a:rPr lang="de-DE" dirty="0"/>
              <a:t>, </a:t>
            </a:r>
            <a:r>
              <a:rPr lang="de-DE" dirty="0" err="1"/>
              <a:t>raw</a:t>
            </a:r>
            <a:r>
              <a:rPr lang="de-DE" dirty="0"/>
              <a:t>,  0:1024)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Fourier-Transformation</a:t>
            </a:r>
          </a:p>
        </p:txBody>
      </p:sp>
      <p:pic>
        <p:nvPicPr>
          <p:cNvPr id="4" name="Inhaltsplatzhalter 3" descr="MScan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00430" y="2071678"/>
            <a:ext cx="5334000" cy="4000500"/>
          </a:xfrm>
        </p:spPr>
      </p:pic>
      <p:sp>
        <p:nvSpPr>
          <p:cNvPr id="5" name="Eingekerbter Pfeil nach rechts 4"/>
          <p:cNvSpPr/>
          <p:nvPr/>
        </p:nvSpPr>
        <p:spPr>
          <a:xfrm>
            <a:off x="357158" y="2571744"/>
            <a:ext cx="357190" cy="2857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ingekerbter Pfeil nach rechts 5"/>
          <p:cNvSpPr/>
          <p:nvPr/>
        </p:nvSpPr>
        <p:spPr>
          <a:xfrm>
            <a:off x="357158" y="3500438"/>
            <a:ext cx="357190" cy="2857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ingekerbter Pfeil nach rechts 6"/>
          <p:cNvSpPr/>
          <p:nvPr/>
        </p:nvSpPr>
        <p:spPr>
          <a:xfrm>
            <a:off x="357158" y="4429132"/>
            <a:ext cx="357190" cy="2857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28662" y="2571744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mscan</a:t>
            </a:r>
            <a:r>
              <a:rPr lang="de-DE" dirty="0"/>
              <a:t> = </a:t>
            </a:r>
            <a:r>
              <a:rPr lang="de-DE" b="1" dirty="0" err="1"/>
              <a:t>fft</a:t>
            </a:r>
            <a:r>
              <a:rPr lang="de-DE" dirty="0"/>
              <a:t>(</a:t>
            </a:r>
            <a:r>
              <a:rPr lang="de-DE" dirty="0" err="1"/>
              <a:t>raw</a:t>
            </a:r>
            <a:r>
              <a:rPr lang="de-DE" dirty="0"/>
              <a:t>)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928662" y="342900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mscan</a:t>
            </a:r>
            <a:r>
              <a:rPr lang="de-DE" dirty="0"/>
              <a:t> = </a:t>
            </a:r>
            <a:r>
              <a:rPr lang="de-DE" b="1" dirty="0" err="1"/>
              <a:t>abs</a:t>
            </a:r>
            <a:r>
              <a:rPr lang="de-DE" dirty="0"/>
              <a:t>(</a:t>
            </a:r>
            <a:r>
              <a:rPr lang="de-DE" dirty="0" err="1"/>
              <a:t>mscan</a:t>
            </a:r>
            <a:r>
              <a:rPr lang="de-DE" dirty="0"/>
              <a:t>)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928662" y="4429132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mscan</a:t>
            </a:r>
            <a:r>
              <a:rPr lang="de-DE" dirty="0"/>
              <a:t> = 20*log(</a:t>
            </a:r>
            <a:r>
              <a:rPr lang="de-DE" dirty="0" err="1"/>
              <a:t>mscan</a:t>
            </a:r>
            <a:r>
              <a:rPr lang="de-DE" dirty="0"/>
              <a:t>) </a:t>
            </a:r>
          </a:p>
        </p:txBody>
      </p:sp>
      <p:sp>
        <p:nvSpPr>
          <p:cNvPr id="11" name="Eingekerbter Pfeil nach rechts 10"/>
          <p:cNvSpPr/>
          <p:nvPr/>
        </p:nvSpPr>
        <p:spPr>
          <a:xfrm>
            <a:off x="357158" y="5286388"/>
            <a:ext cx="357190" cy="2857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928662" y="5286388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mscan</a:t>
            </a:r>
            <a:r>
              <a:rPr lang="de-DE" dirty="0"/>
              <a:t> = </a:t>
            </a:r>
            <a:r>
              <a:rPr lang="de-DE" dirty="0" err="1"/>
              <a:t>mscan</a:t>
            </a:r>
            <a:r>
              <a:rPr lang="de-DE" dirty="0"/>
              <a:t>( 1:512, </a:t>
            </a:r>
            <a:r>
              <a:rPr lang="de-DE" dirty="0">
                <a:sym typeface="Wingdings" pitchFamily="2" charset="2"/>
              </a:rPr>
              <a:t>: )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BF7A1-897D-4794-AF56-79EC7419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Mscan</a:t>
            </a:r>
            <a:r>
              <a:rPr lang="de-DE" dirty="0"/>
              <a:t> in </a:t>
            </a:r>
            <a:r>
              <a:rPr lang="de-DE" dirty="0" err="1"/>
              <a:t>Bscans</a:t>
            </a:r>
            <a:r>
              <a:rPr lang="de-DE" dirty="0"/>
              <a:t> aufteilen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F239667-AE45-4CAE-A170-C50276E43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36" y="2023706"/>
            <a:ext cx="4713129" cy="3534847"/>
          </a:xfrm>
        </p:spPr>
      </p:pic>
    </p:spTree>
    <p:extLst>
      <p:ext uri="{BB962C8B-B14F-4D97-AF65-F5344CB8AC3E}">
        <p14:creationId xmlns:p14="http://schemas.microsoft.com/office/powerpoint/2010/main" val="155904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9C725B-E46C-43D0-AD96-1894C5AC9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94" y="2297431"/>
            <a:ext cx="4632643" cy="3474482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9EBA6E1-0FF5-4108-B5E3-8CFB3035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35" y="62068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de-DE" sz="2800" dirty="0"/>
              <a:t/>
            </a:r>
            <a:br>
              <a:rPr lang="de-DE" sz="2800" dirty="0"/>
            </a:br>
            <a:r>
              <a:rPr lang="de-DE" sz="2800" dirty="0"/>
              <a:t>Median Filter </a:t>
            </a:r>
            <a:br>
              <a:rPr lang="de-DE" sz="2800" dirty="0"/>
            </a:br>
            <a:r>
              <a:rPr lang="de-DE" sz="2800" dirty="0" err="1"/>
              <a:t>Artefaktlinie</a:t>
            </a:r>
            <a:r>
              <a:rPr lang="de-DE" sz="2800" dirty="0"/>
              <a:t> des Prismas entfernen </a:t>
            </a:r>
            <a:br>
              <a:rPr lang="de-DE" sz="2800" dirty="0"/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09086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ctylos">
  <a:themeElements>
    <a:clrScheme name="Dactylos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actylos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actylos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50</TotalTime>
  <Words>146</Words>
  <Application>Microsoft Office PowerPoint</Application>
  <PresentationFormat>On-screen Show (4:3)</PresentationFormat>
  <Paragraphs>44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Franklin Gothic Book</vt:lpstr>
      <vt:lpstr>Perpetua</vt:lpstr>
      <vt:lpstr>Wingdings</vt:lpstr>
      <vt:lpstr>Wingdings 2</vt:lpstr>
      <vt:lpstr>Dactylos</vt:lpstr>
      <vt:lpstr>Rohdatenverarbeitung</vt:lpstr>
      <vt:lpstr>Entfernung des Dunkelstroms</vt:lpstr>
      <vt:lpstr>Entfernung des DC-Terms</vt:lpstr>
      <vt:lpstr>Hann-Fenster</vt:lpstr>
      <vt:lpstr>Apodisation</vt:lpstr>
      <vt:lpstr>Dechirp</vt:lpstr>
      <vt:lpstr>Fourier-Transformation</vt:lpstr>
      <vt:lpstr>Mscan in Bscans aufteilen </vt:lpstr>
      <vt:lpstr> Median Filter  Artefaktlinie des Prismas entfernen  </vt:lpstr>
      <vt:lpstr>PowerPoint Presentation</vt:lpstr>
      <vt:lpstr>PowerPoint Presentation</vt:lpstr>
      <vt:lpstr>Artefakte filtern - Kernpunkte</vt:lpstr>
      <vt:lpstr>Original</vt:lpstr>
      <vt:lpstr>Katheter Beschneidung</vt:lpstr>
      <vt:lpstr>Kontrastverstärkung</vt:lpstr>
      <vt:lpstr>Medfilter &amp; Binarization</vt:lpstr>
      <vt:lpstr>Artefakt Maske</vt:lpstr>
      <vt:lpstr>Original ohne Maske</vt:lpstr>
      <vt:lpstr>Mit optionalem Gaussfilter</vt:lpstr>
      <vt:lpstr>Gefäßwand Ausfüllen</vt:lpstr>
      <vt:lpstr>Kante Detektieren und Filtern</vt:lpstr>
      <vt:lpstr>Transformation und Flächenmittelpunkt </vt:lpstr>
      <vt:lpstr>Durchmesser Markierung</vt:lpstr>
      <vt:lpstr>Alternative Bscan Segmentierung</vt:lpstr>
      <vt:lpstr>Problem der Charakteristik</vt:lpstr>
      <vt:lpstr>Problem der Charakteristik</vt:lpstr>
      <vt:lpstr>Problem der Charakteristik</vt:lpstr>
      <vt:lpstr>Scan 2 working prep</vt:lpstr>
      <vt:lpstr>Scan 2 working</vt:lpstr>
      <vt:lpstr>Scan 3 not working</vt:lpstr>
    </vt:vector>
  </TitlesOfParts>
  <Company>Frost-RL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Rohdatenverarbeitung</dc:title>
  <dc:creator>astrachatov@hotmail.de</dc:creator>
  <cp:lastModifiedBy>FBrilej</cp:lastModifiedBy>
  <cp:revision>14</cp:revision>
  <dcterms:created xsi:type="dcterms:W3CDTF">2017-07-13T17:12:54Z</dcterms:created>
  <dcterms:modified xsi:type="dcterms:W3CDTF">2017-07-14T11:39:34Z</dcterms:modified>
</cp:coreProperties>
</file>